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0"/>
    <p:restoredTop sz="94652"/>
  </p:normalViewPr>
  <p:slideViewPr>
    <p:cSldViewPr snapToGrid="0" snapToObjects="1">
      <p:cViewPr>
        <p:scale>
          <a:sx n="87" d="100"/>
          <a:sy n="87" d="100"/>
        </p:scale>
        <p:origin x="-288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12/4/18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6FF30-7399-E344-B43B-3002C2BBF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362912"/>
            <a:ext cx="9448800" cy="1825096"/>
          </a:xfrm>
        </p:spPr>
        <p:txBody>
          <a:bodyPr/>
          <a:lstStyle/>
          <a:p>
            <a:r>
              <a:rPr lang="en-US" u="sng" dirty="0"/>
              <a:t>Ethics</a:t>
            </a:r>
            <a:r>
              <a:rPr lang="en-US" dirty="0"/>
              <a:t>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33152-106C-D547-BDE0-75F7B4D77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9316" y="2188008"/>
            <a:ext cx="10353368" cy="3726095"/>
          </a:xfrm>
        </p:spPr>
        <p:txBody>
          <a:bodyPr>
            <a:noAutofit/>
          </a:bodyPr>
          <a:lstStyle/>
          <a:p>
            <a:pPr marL="742950" indent="-742950">
              <a:buAutoNum type="arabicPeriod"/>
            </a:pPr>
            <a:r>
              <a:rPr lang="en-US" sz="3600" dirty="0"/>
              <a:t>moral principles that govern a person's behavior or the conducting of an activity.</a:t>
            </a:r>
          </a:p>
          <a:p>
            <a:pPr marL="742950" indent="-742950">
              <a:buAutoNum type="arabicPeriod"/>
            </a:pPr>
            <a:endParaRPr lang="en-US" sz="3600" dirty="0"/>
          </a:p>
          <a:p>
            <a:pPr marL="742950" indent="-742950">
              <a:buAutoNum type="arabicPeriod"/>
            </a:pPr>
            <a:r>
              <a:rPr lang="en-US" sz="3600" dirty="0"/>
              <a:t>the branch of knowledge that deals with moral principles.</a:t>
            </a:r>
          </a:p>
        </p:txBody>
      </p:sp>
    </p:spTree>
    <p:extLst>
      <p:ext uri="{BB962C8B-B14F-4D97-AF65-F5344CB8AC3E}">
        <p14:creationId xmlns:p14="http://schemas.microsoft.com/office/powerpoint/2010/main" val="1611380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6FF30-7399-E344-B43B-3002C2BBF4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71600" y="362912"/>
            <a:ext cx="9448800" cy="1825096"/>
          </a:xfrm>
        </p:spPr>
        <p:txBody>
          <a:bodyPr/>
          <a:lstStyle/>
          <a:p>
            <a:r>
              <a:rPr lang="en-US" dirty="0"/>
              <a:t>Ethics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D33152-106C-D547-BDE0-75F7B4D779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2605067"/>
            <a:ext cx="9448800" cy="685800"/>
          </a:xfrm>
        </p:spPr>
        <p:txBody>
          <a:bodyPr>
            <a:noAutofit/>
          </a:bodyPr>
          <a:lstStyle/>
          <a:p>
            <a:r>
              <a:rPr lang="en-US" dirty="0"/>
              <a:t>1.</a:t>
            </a:r>
          </a:p>
          <a:p>
            <a:r>
              <a:rPr lang="en-US" dirty="0"/>
              <a:t>moral principles that govern a person's behavior or the conducting of an activity.</a:t>
            </a:r>
          </a:p>
        </p:txBody>
      </p:sp>
    </p:spTree>
    <p:extLst>
      <p:ext uri="{BB962C8B-B14F-4D97-AF65-F5344CB8AC3E}">
        <p14:creationId xmlns:p14="http://schemas.microsoft.com/office/powerpoint/2010/main" val="224286053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Vapor Trail</Template>
  <TotalTime>931</TotalTime>
  <Words>43</Words>
  <Application>Microsoft Macintosh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Century Gothic</vt:lpstr>
      <vt:lpstr>Vapor Trail</vt:lpstr>
      <vt:lpstr>Ethics:</vt:lpstr>
      <vt:lpstr>Ethics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Ethics:</dc:title>
  <dc:creator>Brent Eric</dc:creator>
  <cp:lastModifiedBy>Brent Eric</cp:lastModifiedBy>
  <cp:revision>1</cp:revision>
  <dcterms:created xsi:type="dcterms:W3CDTF">2018-12-05T02:36:41Z</dcterms:created>
  <dcterms:modified xsi:type="dcterms:W3CDTF">2018-12-05T18:07:56Z</dcterms:modified>
</cp:coreProperties>
</file>